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70" r:id="rId3"/>
    <p:sldId id="271" r:id="rId4"/>
    <p:sldId id="258" r:id="rId5"/>
    <p:sldId id="273" r:id="rId6"/>
    <p:sldId id="259" r:id="rId7"/>
    <p:sldId id="272" r:id="rId8"/>
  </p:sldIdLst>
  <p:sldSz cx="9144000" cy="5143500" type="screen16x9"/>
  <p:notesSz cx="6858000" cy="9144000"/>
  <p:embeddedFontLst>
    <p:embeddedFont>
      <p:font typeface="Architects Daughter" panose="020B0604020202020204" charset="0"/>
      <p:regular r:id="rId10"/>
    </p:embeddedFont>
    <p:embeddedFont>
      <p:font typeface="IBM Plex Sans" panose="020B0503050203000203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Slab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58f4a5866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58f4a5866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158f4a5866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158f4a5866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58f4a5866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58f4a5866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>
          <a:extLst>
            <a:ext uri="{FF2B5EF4-FFF2-40B4-BE49-F238E27FC236}">
              <a16:creationId xmlns:a16="http://schemas.microsoft.com/office/drawing/2014/main" id="{A5415EC7-5F2E-1C5B-6040-461B67E43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158f4a5866_0_783:notes">
            <a:extLst>
              <a:ext uri="{FF2B5EF4-FFF2-40B4-BE49-F238E27FC236}">
                <a16:creationId xmlns:a16="http://schemas.microsoft.com/office/drawing/2014/main" id="{2AE85AF8-69D5-A056-D21A-772EACBECC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158f4a5866_0_783:notes">
            <a:extLst>
              <a:ext uri="{FF2B5EF4-FFF2-40B4-BE49-F238E27FC236}">
                <a16:creationId xmlns:a16="http://schemas.microsoft.com/office/drawing/2014/main" id="{2139FDF3-E539-7890-CF9C-4E537AA37E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471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58f4a5866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58f4a5866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>
          <a:extLst>
            <a:ext uri="{FF2B5EF4-FFF2-40B4-BE49-F238E27FC236}">
              <a16:creationId xmlns:a16="http://schemas.microsoft.com/office/drawing/2014/main" id="{40F5687B-5AA9-9B03-AD10-AD59A7DC5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158f4a5866_0_783:notes">
            <a:extLst>
              <a:ext uri="{FF2B5EF4-FFF2-40B4-BE49-F238E27FC236}">
                <a16:creationId xmlns:a16="http://schemas.microsoft.com/office/drawing/2014/main" id="{223E0333-BC71-7684-E311-C2E2046138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158f4a5866_0_783:notes">
            <a:extLst>
              <a:ext uri="{FF2B5EF4-FFF2-40B4-BE49-F238E27FC236}">
                <a16:creationId xmlns:a16="http://schemas.microsoft.com/office/drawing/2014/main" id="{BE65B8E1-110C-D173-8D7E-014780A807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47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81800" y="3678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7680563" y="3647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9F8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2128548" y="776759"/>
            <a:ext cx="4321908" cy="116128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E98431"/>
                </a:solidFill>
                <a:latin typeface="IBM Plex Sans"/>
                <a:ea typeface="IBM Plex Sans"/>
                <a:cs typeface="IBM Plex Sans"/>
                <a:sym typeface="IBM Plex Sans"/>
              </a:rPr>
              <a:t>¡Bienvenida al 2025 excepcional!</a:t>
            </a:r>
            <a:endParaRPr sz="3000" dirty="0">
              <a:solidFill>
                <a:srgbClr val="E9843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8988" y="112546"/>
            <a:ext cx="2955624" cy="66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3"/>
          <p:cNvCxnSpPr/>
          <p:nvPr/>
        </p:nvCxnSpPr>
        <p:spPr>
          <a:xfrm>
            <a:off x="0" y="21007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13"/>
          <p:cNvCxnSpPr/>
          <p:nvPr/>
        </p:nvCxnSpPr>
        <p:spPr>
          <a:xfrm>
            <a:off x="-76200" y="22531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3"/>
          <p:cNvCxnSpPr/>
          <p:nvPr/>
        </p:nvCxnSpPr>
        <p:spPr>
          <a:xfrm>
            <a:off x="5867400" y="-1853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3"/>
          <p:cNvCxnSpPr/>
          <p:nvPr/>
        </p:nvCxnSpPr>
        <p:spPr>
          <a:xfrm>
            <a:off x="5791200" y="-329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C28BF722-2313-22F9-D8FA-730930365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833" y="1913007"/>
            <a:ext cx="3687337" cy="27619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4" name="Google Shape;324;p27"/>
          <p:cNvCxnSpPr/>
          <p:nvPr/>
        </p:nvCxnSpPr>
        <p:spPr>
          <a:xfrm rot="-5400000">
            <a:off x="453204" y="181825"/>
            <a:ext cx="5079900" cy="4816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27"/>
          <p:cNvCxnSpPr/>
          <p:nvPr/>
        </p:nvCxnSpPr>
        <p:spPr>
          <a:xfrm rot="-5400000">
            <a:off x="-138171" y="156800"/>
            <a:ext cx="5109000" cy="4896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27"/>
          <p:cNvCxnSpPr/>
          <p:nvPr/>
        </p:nvCxnSpPr>
        <p:spPr>
          <a:xfrm rot="10800000" flipH="1">
            <a:off x="-26421" y="3715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27"/>
          <p:cNvCxnSpPr/>
          <p:nvPr/>
        </p:nvCxnSpPr>
        <p:spPr>
          <a:xfrm rot="10800000" flipH="1">
            <a:off x="-102621" y="-11525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Google Shape;328;p27"/>
          <p:cNvCxnSpPr/>
          <p:nvPr/>
        </p:nvCxnSpPr>
        <p:spPr>
          <a:xfrm rot="-5400000">
            <a:off x="606829" y="120350"/>
            <a:ext cx="5079900" cy="4816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Google Shape;329;p27"/>
          <p:cNvCxnSpPr/>
          <p:nvPr/>
        </p:nvCxnSpPr>
        <p:spPr>
          <a:xfrm rot="-5400000">
            <a:off x="-138171" y="80600"/>
            <a:ext cx="5109000" cy="4896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Google Shape;330;p27"/>
          <p:cNvCxnSpPr/>
          <p:nvPr/>
        </p:nvCxnSpPr>
        <p:spPr>
          <a:xfrm rot="10800000" flipH="1">
            <a:off x="-26421" y="-3905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27"/>
          <p:cNvCxnSpPr/>
          <p:nvPr/>
        </p:nvCxnSpPr>
        <p:spPr>
          <a:xfrm rot="10800000" flipH="1">
            <a:off x="-102621" y="-19145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27"/>
          <p:cNvCxnSpPr/>
          <p:nvPr/>
        </p:nvCxnSpPr>
        <p:spPr>
          <a:xfrm rot="5400000">
            <a:off x="3508304" y="166525"/>
            <a:ext cx="5079900" cy="4816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Google Shape;333;p27"/>
          <p:cNvCxnSpPr/>
          <p:nvPr/>
        </p:nvCxnSpPr>
        <p:spPr>
          <a:xfrm rot="5400000">
            <a:off x="4070579" y="112050"/>
            <a:ext cx="5109000" cy="4896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27"/>
          <p:cNvCxnSpPr/>
          <p:nvPr/>
        </p:nvCxnSpPr>
        <p:spPr>
          <a:xfrm flipH="1">
            <a:off x="5662229" y="21007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Google Shape;335;p27"/>
          <p:cNvCxnSpPr/>
          <p:nvPr/>
        </p:nvCxnSpPr>
        <p:spPr>
          <a:xfrm flipH="1">
            <a:off x="5738429" y="22531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27"/>
          <p:cNvCxnSpPr/>
          <p:nvPr/>
        </p:nvCxnSpPr>
        <p:spPr>
          <a:xfrm rot="5400000">
            <a:off x="3508304" y="242725"/>
            <a:ext cx="5079900" cy="4816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Google Shape;337;p27"/>
          <p:cNvCxnSpPr/>
          <p:nvPr/>
        </p:nvCxnSpPr>
        <p:spPr>
          <a:xfrm rot="5400000">
            <a:off x="4070579" y="188250"/>
            <a:ext cx="5109000" cy="4896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" name="Google Shape;338;p27"/>
          <p:cNvCxnSpPr/>
          <p:nvPr/>
        </p:nvCxnSpPr>
        <p:spPr>
          <a:xfrm flipH="1">
            <a:off x="5662229" y="21769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27"/>
          <p:cNvCxnSpPr/>
          <p:nvPr/>
        </p:nvCxnSpPr>
        <p:spPr>
          <a:xfrm flipH="1">
            <a:off x="5738429" y="23293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0" name="Google Shape;340;p27"/>
          <p:cNvSpPr txBox="1">
            <a:spLocks noGrp="1"/>
          </p:cNvSpPr>
          <p:nvPr>
            <p:ph type="title"/>
          </p:nvPr>
        </p:nvSpPr>
        <p:spPr>
          <a:xfrm>
            <a:off x="968475" y="656450"/>
            <a:ext cx="58008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E9843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Propósitos</a:t>
            </a:r>
            <a:endParaRPr sz="3000" dirty="0">
              <a:solidFill>
                <a:srgbClr val="E9843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1" name="Google Shape;341;p27"/>
          <p:cNvSpPr txBox="1"/>
          <p:nvPr/>
        </p:nvSpPr>
        <p:spPr>
          <a:xfrm>
            <a:off x="1075400" y="1818900"/>
            <a:ext cx="3967800" cy="221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342900" lvl="0" indent="-21590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342900" lvl="0" indent="-21590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</a:endParaRPr>
          </a:p>
          <a:p>
            <a:pPr marL="342900" lvl="0" indent="-21590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342900" lvl="0" indent="-21590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F80884-1A90-4A46-71DC-2C7583777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348" y="1555596"/>
            <a:ext cx="5163499" cy="28915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Google Shape;346;p28"/>
          <p:cNvCxnSpPr/>
          <p:nvPr/>
        </p:nvCxnSpPr>
        <p:spPr>
          <a:xfrm rot="-5400000" flipH="1">
            <a:off x="2840775" y="167575"/>
            <a:ext cx="5092800" cy="4827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47" name="Google Shape;347;p28"/>
          <p:cNvCxnSpPr/>
          <p:nvPr/>
        </p:nvCxnSpPr>
        <p:spPr>
          <a:xfrm rot="-5400000" flipH="1">
            <a:off x="2326650" y="112050"/>
            <a:ext cx="5109000" cy="4896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" name="Google Shape;348;p28"/>
          <p:cNvCxnSpPr/>
          <p:nvPr/>
        </p:nvCxnSpPr>
        <p:spPr>
          <a:xfrm rot="-5400000" flipH="1">
            <a:off x="1337325" y="151800"/>
            <a:ext cx="5079900" cy="4816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49" name="Google Shape;349;p28"/>
          <p:cNvCxnSpPr/>
          <p:nvPr/>
        </p:nvCxnSpPr>
        <p:spPr>
          <a:xfrm rot="-5400000" flipH="1">
            <a:off x="-111750" y="112050"/>
            <a:ext cx="5109000" cy="4896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Google Shape;350;p28"/>
          <p:cNvCxnSpPr/>
          <p:nvPr/>
        </p:nvCxnSpPr>
        <p:spPr>
          <a:xfrm>
            <a:off x="0" y="21007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Google Shape;351;p28"/>
          <p:cNvCxnSpPr/>
          <p:nvPr/>
        </p:nvCxnSpPr>
        <p:spPr>
          <a:xfrm>
            <a:off x="-76200" y="22531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Google Shape;352;p28"/>
          <p:cNvCxnSpPr/>
          <p:nvPr/>
        </p:nvCxnSpPr>
        <p:spPr>
          <a:xfrm>
            <a:off x="5146575" y="-30725"/>
            <a:ext cx="3994500" cy="23199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3" name="Google Shape;353;p28"/>
          <p:cNvCxnSpPr/>
          <p:nvPr/>
        </p:nvCxnSpPr>
        <p:spPr>
          <a:xfrm>
            <a:off x="5280750" y="0"/>
            <a:ext cx="3875700" cy="2120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4" name="Google Shape;354;p28"/>
          <p:cNvSpPr txBox="1"/>
          <p:nvPr/>
        </p:nvSpPr>
        <p:spPr>
          <a:xfrm>
            <a:off x="1058850" y="1575100"/>
            <a:ext cx="5538720" cy="156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🠶"/>
            </a:pPr>
            <a:endParaRPr lang="es"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🠶"/>
            </a:pPr>
            <a:r>
              <a:rPr lang="es" sz="1800" dirty="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A aprender a ser felices</a:t>
            </a:r>
          </a:p>
          <a:p>
            <a:pPr marL="3429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🠶"/>
            </a:pPr>
            <a:r>
              <a:rPr lang="es" sz="1800" dirty="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A expresarnos, dar servir </a:t>
            </a:r>
          </a:p>
          <a:p>
            <a:pPr marL="3429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🠶"/>
            </a:pPr>
            <a:r>
              <a:rPr lang="es-CO" sz="1800" dirty="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A evolucionar</a:t>
            </a:r>
          </a:p>
          <a:p>
            <a:pPr marL="342900" lvl="0" indent="-225425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lang="es-CO"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lvl="0" indent="-225425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lvl="0" indent="-225425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lvl="0" indent="-225425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lvl="0" indent="-225425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lvl="0" indent="-225425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55" name="Google Shape;355;p28"/>
          <p:cNvSpPr txBox="1">
            <a:spLocks noGrp="1"/>
          </p:cNvSpPr>
          <p:nvPr>
            <p:ph type="title"/>
          </p:nvPr>
        </p:nvSpPr>
        <p:spPr>
          <a:xfrm>
            <a:off x="928950" y="491625"/>
            <a:ext cx="79044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>
                <a:latin typeface="IBM Plex Sans"/>
                <a:ea typeface="IBM Plex Sans"/>
                <a:cs typeface="IBM Plex Sans"/>
                <a:sym typeface="IBM Plex Sans"/>
              </a:rPr>
              <a:t>A</a:t>
            </a:r>
            <a:r>
              <a:rPr lang="es" dirty="0">
                <a:latin typeface="IBM Plex Sans"/>
                <a:ea typeface="IBM Plex Sans"/>
                <a:cs typeface="IBM Plex Sans"/>
                <a:sym typeface="IBM Plex Sans"/>
              </a:rPr>
              <a:t> qué vinimos</a:t>
            </a:r>
            <a:endParaRPr dirty="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56" name="Google Shape;3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300" y="3395200"/>
            <a:ext cx="1420475" cy="14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50A65E1-681C-A146-2453-C985E48AC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74" y="927240"/>
            <a:ext cx="2157451" cy="32420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5"/>
          <p:cNvCxnSpPr/>
          <p:nvPr/>
        </p:nvCxnSpPr>
        <p:spPr>
          <a:xfrm flipH="1">
            <a:off x="-19600" y="-9825"/>
            <a:ext cx="7286100" cy="48804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5"/>
          <p:cNvCxnSpPr/>
          <p:nvPr/>
        </p:nvCxnSpPr>
        <p:spPr>
          <a:xfrm rot="5400000">
            <a:off x="3508304" y="166525"/>
            <a:ext cx="5079900" cy="4816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5"/>
          <p:cNvCxnSpPr/>
          <p:nvPr/>
        </p:nvCxnSpPr>
        <p:spPr>
          <a:xfrm rot="5400000">
            <a:off x="4070579" y="112050"/>
            <a:ext cx="5109000" cy="4896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15"/>
          <p:cNvCxnSpPr/>
          <p:nvPr/>
        </p:nvCxnSpPr>
        <p:spPr>
          <a:xfrm flipH="1">
            <a:off x="5662229" y="21007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5"/>
          <p:cNvCxnSpPr/>
          <p:nvPr/>
        </p:nvCxnSpPr>
        <p:spPr>
          <a:xfrm flipH="1">
            <a:off x="5738429" y="22531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15"/>
          <p:cNvCxnSpPr/>
          <p:nvPr/>
        </p:nvCxnSpPr>
        <p:spPr>
          <a:xfrm flipH="1">
            <a:off x="-5921" y="-3458"/>
            <a:ext cx="8042700" cy="51315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5"/>
          <p:cNvCxnSpPr/>
          <p:nvPr/>
        </p:nvCxnSpPr>
        <p:spPr>
          <a:xfrm flipH="1">
            <a:off x="-76200" y="-88375"/>
            <a:ext cx="7339800" cy="4942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5"/>
          <p:cNvCxnSpPr/>
          <p:nvPr/>
        </p:nvCxnSpPr>
        <p:spPr>
          <a:xfrm rot="5400000">
            <a:off x="3508304" y="242725"/>
            <a:ext cx="5079900" cy="4816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5"/>
          <p:cNvCxnSpPr/>
          <p:nvPr/>
        </p:nvCxnSpPr>
        <p:spPr>
          <a:xfrm rot="5400000">
            <a:off x="4070579" y="188250"/>
            <a:ext cx="5109000" cy="4896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15"/>
          <p:cNvCxnSpPr/>
          <p:nvPr/>
        </p:nvCxnSpPr>
        <p:spPr>
          <a:xfrm flipH="1">
            <a:off x="5662229" y="21769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5"/>
          <p:cNvCxnSpPr/>
          <p:nvPr/>
        </p:nvCxnSpPr>
        <p:spPr>
          <a:xfrm flipH="1">
            <a:off x="5738429" y="23293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5"/>
          <p:cNvCxnSpPr/>
          <p:nvPr/>
        </p:nvCxnSpPr>
        <p:spPr>
          <a:xfrm rot="-5400000">
            <a:off x="-687350" y="687325"/>
            <a:ext cx="4693800" cy="33780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5"/>
          <p:cNvCxnSpPr/>
          <p:nvPr/>
        </p:nvCxnSpPr>
        <p:spPr>
          <a:xfrm rot="-5400000">
            <a:off x="-540050" y="520525"/>
            <a:ext cx="4359900" cy="3279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3195900" y="549423"/>
            <a:ext cx="2230109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E98431"/>
                </a:solidFill>
                <a:latin typeface="IBM Plex Sans"/>
                <a:ea typeface="IBM Plex Sans"/>
                <a:cs typeface="IBM Plex Sans"/>
                <a:sym typeface="IBM Plex Sans"/>
              </a:rPr>
              <a:t>VIBRACIÓN</a:t>
            </a:r>
            <a:endParaRPr dirty="0">
              <a:solidFill>
                <a:srgbClr val="E9843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924308-A083-0D87-E189-60FB29991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287F782-71C3-8493-E9F3-CD286AD1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46" y="1630519"/>
            <a:ext cx="7800675" cy="21787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>
          <a:extLst>
            <a:ext uri="{FF2B5EF4-FFF2-40B4-BE49-F238E27FC236}">
              <a16:creationId xmlns:a16="http://schemas.microsoft.com/office/drawing/2014/main" id="{A88D281A-C215-B97C-0231-48835D072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Google Shape;346;p28">
            <a:extLst>
              <a:ext uri="{FF2B5EF4-FFF2-40B4-BE49-F238E27FC236}">
                <a16:creationId xmlns:a16="http://schemas.microsoft.com/office/drawing/2014/main" id="{C9A40216-7E5E-E661-9B36-8F9D1D1E06E5}"/>
              </a:ext>
            </a:extLst>
          </p:cNvPr>
          <p:cNvCxnSpPr/>
          <p:nvPr/>
        </p:nvCxnSpPr>
        <p:spPr>
          <a:xfrm rot="-5400000" flipH="1">
            <a:off x="2840775" y="167575"/>
            <a:ext cx="5092800" cy="4827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47" name="Google Shape;347;p28">
            <a:extLst>
              <a:ext uri="{FF2B5EF4-FFF2-40B4-BE49-F238E27FC236}">
                <a16:creationId xmlns:a16="http://schemas.microsoft.com/office/drawing/2014/main" id="{A3F1D0BB-347A-E5A7-36EC-CDCE9E71A760}"/>
              </a:ext>
            </a:extLst>
          </p:cNvPr>
          <p:cNvCxnSpPr/>
          <p:nvPr/>
        </p:nvCxnSpPr>
        <p:spPr>
          <a:xfrm rot="-5400000" flipH="1">
            <a:off x="2326650" y="112050"/>
            <a:ext cx="5109000" cy="4896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" name="Google Shape;348;p28">
            <a:extLst>
              <a:ext uri="{FF2B5EF4-FFF2-40B4-BE49-F238E27FC236}">
                <a16:creationId xmlns:a16="http://schemas.microsoft.com/office/drawing/2014/main" id="{508D0783-C9BE-8F8F-3F4C-04B48575B17A}"/>
              </a:ext>
            </a:extLst>
          </p:cNvPr>
          <p:cNvCxnSpPr/>
          <p:nvPr/>
        </p:nvCxnSpPr>
        <p:spPr>
          <a:xfrm rot="-5400000" flipH="1">
            <a:off x="1337325" y="151800"/>
            <a:ext cx="5079900" cy="4816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49" name="Google Shape;349;p28">
            <a:extLst>
              <a:ext uri="{FF2B5EF4-FFF2-40B4-BE49-F238E27FC236}">
                <a16:creationId xmlns:a16="http://schemas.microsoft.com/office/drawing/2014/main" id="{22308156-38ED-FD2B-121D-D3C93781A231}"/>
              </a:ext>
            </a:extLst>
          </p:cNvPr>
          <p:cNvCxnSpPr/>
          <p:nvPr/>
        </p:nvCxnSpPr>
        <p:spPr>
          <a:xfrm rot="-5400000" flipH="1">
            <a:off x="-111750" y="112050"/>
            <a:ext cx="5109000" cy="4896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Google Shape;350;p28">
            <a:extLst>
              <a:ext uri="{FF2B5EF4-FFF2-40B4-BE49-F238E27FC236}">
                <a16:creationId xmlns:a16="http://schemas.microsoft.com/office/drawing/2014/main" id="{4276A06E-87BD-CF2D-BFE9-7B26ED1F6B11}"/>
              </a:ext>
            </a:extLst>
          </p:cNvPr>
          <p:cNvCxnSpPr/>
          <p:nvPr/>
        </p:nvCxnSpPr>
        <p:spPr>
          <a:xfrm>
            <a:off x="0" y="21007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Google Shape;351;p28">
            <a:extLst>
              <a:ext uri="{FF2B5EF4-FFF2-40B4-BE49-F238E27FC236}">
                <a16:creationId xmlns:a16="http://schemas.microsoft.com/office/drawing/2014/main" id="{AD45A0D4-4BC5-EEA6-AB56-A5FF4F47609D}"/>
              </a:ext>
            </a:extLst>
          </p:cNvPr>
          <p:cNvCxnSpPr/>
          <p:nvPr/>
        </p:nvCxnSpPr>
        <p:spPr>
          <a:xfrm>
            <a:off x="-76200" y="22531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Google Shape;352;p28">
            <a:extLst>
              <a:ext uri="{FF2B5EF4-FFF2-40B4-BE49-F238E27FC236}">
                <a16:creationId xmlns:a16="http://schemas.microsoft.com/office/drawing/2014/main" id="{4AC47823-4CF3-FC1D-B39F-DD0CF9EC14A3}"/>
              </a:ext>
            </a:extLst>
          </p:cNvPr>
          <p:cNvCxnSpPr/>
          <p:nvPr/>
        </p:nvCxnSpPr>
        <p:spPr>
          <a:xfrm>
            <a:off x="5146575" y="-30725"/>
            <a:ext cx="3994500" cy="23199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3" name="Google Shape;353;p28">
            <a:extLst>
              <a:ext uri="{FF2B5EF4-FFF2-40B4-BE49-F238E27FC236}">
                <a16:creationId xmlns:a16="http://schemas.microsoft.com/office/drawing/2014/main" id="{7BC77E46-326B-F0EE-A19E-F9FB99DABB60}"/>
              </a:ext>
            </a:extLst>
          </p:cNvPr>
          <p:cNvCxnSpPr/>
          <p:nvPr/>
        </p:nvCxnSpPr>
        <p:spPr>
          <a:xfrm>
            <a:off x="5280750" y="0"/>
            <a:ext cx="3875700" cy="2120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4" name="Google Shape;354;p28">
            <a:extLst>
              <a:ext uri="{FF2B5EF4-FFF2-40B4-BE49-F238E27FC236}">
                <a16:creationId xmlns:a16="http://schemas.microsoft.com/office/drawing/2014/main" id="{E37396B0-3C2C-A576-EF72-6C9341EFCF53}"/>
              </a:ext>
            </a:extLst>
          </p:cNvPr>
          <p:cNvSpPr txBox="1"/>
          <p:nvPr/>
        </p:nvSpPr>
        <p:spPr>
          <a:xfrm>
            <a:off x="1058849" y="1575099"/>
            <a:ext cx="5561869" cy="280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🠶"/>
            </a:pPr>
            <a:endParaRPr lang="es"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Ley de la naturaleza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Ley de la armonía (causa y efecto)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Ley de correspondencia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Ley de evolución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Ley de polaridad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manifestación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 amor</a:t>
            </a:r>
          </a:p>
          <a:p>
            <a:pPr marL="342900" lvl="0" indent="-225425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lang="es-CO"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lvl="0" indent="-225425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lvl="0" indent="-225425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lvl="0" indent="-225425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lvl="0" indent="-225425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lvl="0" indent="-225425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55" name="Google Shape;355;p28">
            <a:extLst>
              <a:ext uri="{FF2B5EF4-FFF2-40B4-BE49-F238E27FC236}">
                <a16:creationId xmlns:a16="http://schemas.microsoft.com/office/drawing/2014/main" id="{C5D77612-0090-8C44-5BA4-818D8AD806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8950" y="491625"/>
            <a:ext cx="420225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>
                <a:latin typeface="IBM Plex Sans"/>
                <a:ea typeface="IBM Plex Sans"/>
                <a:cs typeface="IBM Plex Sans"/>
                <a:sym typeface="IBM Plex Sans"/>
              </a:rPr>
              <a:t>Las leyes </a:t>
            </a:r>
            <a:r>
              <a:rPr lang="es-CO" dirty="0" err="1">
                <a:latin typeface="IBM Plex Sans"/>
                <a:ea typeface="IBM Plex Sans"/>
                <a:cs typeface="IBM Plex Sans"/>
                <a:sym typeface="IBM Plex Sans"/>
              </a:rPr>
              <a:t>universale</a:t>
            </a:r>
            <a:r>
              <a:rPr lang="es" dirty="0">
                <a:latin typeface="IBM Plex Sans"/>
                <a:ea typeface="IBM Plex Sans"/>
                <a:cs typeface="IBM Plex Sans"/>
                <a:sym typeface="IBM Plex Sans"/>
              </a:rPr>
              <a:t>s</a:t>
            </a:r>
            <a:endParaRPr dirty="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56" name="Google Shape;356;p28">
            <a:extLst>
              <a:ext uri="{FF2B5EF4-FFF2-40B4-BE49-F238E27FC236}">
                <a16:creationId xmlns:a16="http://schemas.microsoft.com/office/drawing/2014/main" id="{0D8E469B-9E95-D568-D4DB-958C8A06528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300" y="3395200"/>
            <a:ext cx="1420475" cy="141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89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16"/>
          <p:cNvCxnSpPr/>
          <p:nvPr/>
        </p:nvCxnSpPr>
        <p:spPr>
          <a:xfrm rot="-5400000" flipH="1">
            <a:off x="3755175" y="167575"/>
            <a:ext cx="5092800" cy="4827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6"/>
          <p:cNvCxnSpPr/>
          <p:nvPr/>
        </p:nvCxnSpPr>
        <p:spPr>
          <a:xfrm rot="-5400000" flipH="1">
            <a:off x="3241050" y="112050"/>
            <a:ext cx="5109000" cy="4896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6"/>
          <p:cNvCxnSpPr/>
          <p:nvPr/>
        </p:nvCxnSpPr>
        <p:spPr>
          <a:xfrm rot="-5400000" flipH="1">
            <a:off x="479625" y="166525"/>
            <a:ext cx="5079900" cy="4816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6"/>
          <p:cNvCxnSpPr/>
          <p:nvPr/>
        </p:nvCxnSpPr>
        <p:spPr>
          <a:xfrm rot="-5400000" flipH="1">
            <a:off x="-111750" y="112050"/>
            <a:ext cx="5109000" cy="4896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6"/>
          <p:cNvCxnSpPr/>
          <p:nvPr/>
        </p:nvCxnSpPr>
        <p:spPr>
          <a:xfrm>
            <a:off x="0" y="21007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6"/>
          <p:cNvCxnSpPr/>
          <p:nvPr/>
        </p:nvCxnSpPr>
        <p:spPr>
          <a:xfrm>
            <a:off x="-76200" y="22531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6"/>
          <p:cNvCxnSpPr/>
          <p:nvPr/>
        </p:nvCxnSpPr>
        <p:spPr>
          <a:xfrm>
            <a:off x="5881500" y="34975"/>
            <a:ext cx="3262500" cy="2113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6"/>
          <p:cNvCxnSpPr/>
          <p:nvPr/>
        </p:nvCxnSpPr>
        <p:spPr>
          <a:xfrm>
            <a:off x="6195150" y="0"/>
            <a:ext cx="2977500" cy="20355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 rot="-5400000">
            <a:off x="185425" y="1244525"/>
            <a:ext cx="819900" cy="753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rot="5400000">
            <a:off x="2386100" y="3047150"/>
            <a:ext cx="991500" cy="864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rot="5400000" flipH="1">
            <a:off x="7957825" y="1244525"/>
            <a:ext cx="819900" cy="753000"/>
          </a:xfrm>
          <a:prstGeom prst="bentConnector3">
            <a:avLst>
              <a:gd name="adj1" fmla="val 5054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6"/>
          <p:cNvCxnSpPr/>
          <p:nvPr/>
        </p:nvCxnSpPr>
        <p:spPr>
          <a:xfrm rot="-5400000" flipH="1">
            <a:off x="5586500" y="3047150"/>
            <a:ext cx="991500" cy="864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6"/>
          <p:cNvCxnSpPr/>
          <p:nvPr/>
        </p:nvCxnSpPr>
        <p:spPr>
          <a:xfrm rot="10800000" flipH="1">
            <a:off x="233275" y="981700"/>
            <a:ext cx="1098300" cy="466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6"/>
          <p:cNvCxnSpPr/>
          <p:nvPr/>
        </p:nvCxnSpPr>
        <p:spPr>
          <a:xfrm rot="10800000">
            <a:off x="7624675" y="981700"/>
            <a:ext cx="1098300" cy="466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6"/>
          <p:cNvCxnSpPr/>
          <p:nvPr/>
        </p:nvCxnSpPr>
        <p:spPr>
          <a:xfrm rot="10800000" flipH="1">
            <a:off x="2062075" y="3648700"/>
            <a:ext cx="1098300" cy="466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6"/>
          <p:cNvCxnSpPr/>
          <p:nvPr/>
        </p:nvCxnSpPr>
        <p:spPr>
          <a:xfrm rot="10800000">
            <a:off x="5795875" y="3648700"/>
            <a:ext cx="1098300" cy="466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6"/>
          <p:cNvCxnSpPr/>
          <p:nvPr/>
        </p:nvCxnSpPr>
        <p:spPr>
          <a:xfrm rot="10800000" flipH="1">
            <a:off x="2732325" y="387125"/>
            <a:ext cx="1146900" cy="602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6"/>
          <p:cNvCxnSpPr/>
          <p:nvPr/>
        </p:nvCxnSpPr>
        <p:spPr>
          <a:xfrm rot="10800000">
            <a:off x="5094525" y="387125"/>
            <a:ext cx="1146900" cy="602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834CD036-7D4E-37A3-7B8A-9947F4EBB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118" y="740400"/>
            <a:ext cx="3507987" cy="19827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9FED08-1061-147C-7339-90C4E9866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88" y="2413835"/>
            <a:ext cx="2143125" cy="21431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92943CE-FDE4-3DAC-A7BE-EC1CFE1BE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980" y="2571750"/>
            <a:ext cx="3562679" cy="1995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>
          <a:extLst>
            <a:ext uri="{FF2B5EF4-FFF2-40B4-BE49-F238E27FC236}">
              <a16:creationId xmlns:a16="http://schemas.microsoft.com/office/drawing/2014/main" id="{07B2B8AF-D324-DB10-89E7-F81CF9A80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Google Shape;346;p28">
            <a:extLst>
              <a:ext uri="{FF2B5EF4-FFF2-40B4-BE49-F238E27FC236}">
                <a16:creationId xmlns:a16="http://schemas.microsoft.com/office/drawing/2014/main" id="{F6A17CD3-3E9C-D307-CE43-97B758AB1F4E}"/>
              </a:ext>
            </a:extLst>
          </p:cNvPr>
          <p:cNvCxnSpPr/>
          <p:nvPr/>
        </p:nvCxnSpPr>
        <p:spPr>
          <a:xfrm rot="-5400000" flipH="1">
            <a:off x="2840775" y="167575"/>
            <a:ext cx="5092800" cy="4827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47" name="Google Shape;347;p28">
            <a:extLst>
              <a:ext uri="{FF2B5EF4-FFF2-40B4-BE49-F238E27FC236}">
                <a16:creationId xmlns:a16="http://schemas.microsoft.com/office/drawing/2014/main" id="{392D30F7-B163-9F5C-D404-F6D2A4D5587F}"/>
              </a:ext>
            </a:extLst>
          </p:cNvPr>
          <p:cNvCxnSpPr/>
          <p:nvPr/>
        </p:nvCxnSpPr>
        <p:spPr>
          <a:xfrm rot="-5400000" flipH="1">
            <a:off x="2326650" y="112050"/>
            <a:ext cx="5109000" cy="4896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" name="Google Shape;348;p28">
            <a:extLst>
              <a:ext uri="{FF2B5EF4-FFF2-40B4-BE49-F238E27FC236}">
                <a16:creationId xmlns:a16="http://schemas.microsoft.com/office/drawing/2014/main" id="{72820770-978D-EEF6-84B6-B16BC289E2D7}"/>
              </a:ext>
            </a:extLst>
          </p:cNvPr>
          <p:cNvCxnSpPr/>
          <p:nvPr/>
        </p:nvCxnSpPr>
        <p:spPr>
          <a:xfrm rot="-5400000" flipH="1">
            <a:off x="1337325" y="151800"/>
            <a:ext cx="5079900" cy="4816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49" name="Google Shape;349;p28">
            <a:extLst>
              <a:ext uri="{FF2B5EF4-FFF2-40B4-BE49-F238E27FC236}">
                <a16:creationId xmlns:a16="http://schemas.microsoft.com/office/drawing/2014/main" id="{579C3D7D-16FB-DA7B-51D4-3CE13A9AD334}"/>
              </a:ext>
            </a:extLst>
          </p:cNvPr>
          <p:cNvCxnSpPr/>
          <p:nvPr/>
        </p:nvCxnSpPr>
        <p:spPr>
          <a:xfrm rot="-5400000" flipH="1">
            <a:off x="-111750" y="112050"/>
            <a:ext cx="5109000" cy="4896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Google Shape;350;p28">
            <a:extLst>
              <a:ext uri="{FF2B5EF4-FFF2-40B4-BE49-F238E27FC236}">
                <a16:creationId xmlns:a16="http://schemas.microsoft.com/office/drawing/2014/main" id="{1FD05847-190C-614A-1D5A-1785D9965EFB}"/>
              </a:ext>
            </a:extLst>
          </p:cNvPr>
          <p:cNvCxnSpPr/>
          <p:nvPr/>
        </p:nvCxnSpPr>
        <p:spPr>
          <a:xfrm>
            <a:off x="0" y="21007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Google Shape;351;p28">
            <a:extLst>
              <a:ext uri="{FF2B5EF4-FFF2-40B4-BE49-F238E27FC236}">
                <a16:creationId xmlns:a16="http://schemas.microsoft.com/office/drawing/2014/main" id="{246E4D9E-4A3C-354B-DDD2-6B676F8B9FB1}"/>
              </a:ext>
            </a:extLst>
          </p:cNvPr>
          <p:cNvCxnSpPr/>
          <p:nvPr/>
        </p:nvCxnSpPr>
        <p:spPr>
          <a:xfrm>
            <a:off x="-76200" y="2253100"/>
            <a:ext cx="3405600" cy="302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Google Shape;352;p28">
            <a:extLst>
              <a:ext uri="{FF2B5EF4-FFF2-40B4-BE49-F238E27FC236}">
                <a16:creationId xmlns:a16="http://schemas.microsoft.com/office/drawing/2014/main" id="{91C5C06B-F09B-CEAA-061A-454DCBB76BFB}"/>
              </a:ext>
            </a:extLst>
          </p:cNvPr>
          <p:cNvCxnSpPr/>
          <p:nvPr/>
        </p:nvCxnSpPr>
        <p:spPr>
          <a:xfrm>
            <a:off x="5146575" y="-30725"/>
            <a:ext cx="3994500" cy="23199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3" name="Google Shape;353;p28">
            <a:extLst>
              <a:ext uri="{FF2B5EF4-FFF2-40B4-BE49-F238E27FC236}">
                <a16:creationId xmlns:a16="http://schemas.microsoft.com/office/drawing/2014/main" id="{4F981077-14A2-499E-AB93-F87F48EF851A}"/>
              </a:ext>
            </a:extLst>
          </p:cNvPr>
          <p:cNvCxnSpPr/>
          <p:nvPr/>
        </p:nvCxnSpPr>
        <p:spPr>
          <a:xfrm>
            <a:off x="5280750" y="0"/>
            <a:ext cx="3875700" cy="2120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4" name="Google Shape;354;p28">
            <a:extLst>
              <a:ext uri="{FF2B5EF4-FFF2-40B4-BE49-F238E27FC236}">
                <a16:creationId xmlns:a16="http://schemas.microsoft.com/office/drawing/2014/main" id="{79CF3FD1-4C77-1831-2F9E-6C9E4F176681}"/>
              </a:ext>
            </a:extLst>
          </p:cNvPr>
          <p:cNvSpPr txBox="1"/>
          <p:nvPr/>
        </p:nvSpPr>
        <p:spPr>
          <a:xfrm>
            <a:off x="1058850" y="1575100"/>
            <a:ext cx="6196877" cy="171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🠶"/>
            </a:pPr>
            <a:endParaRPr lang="es"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🠶"/>
            </a:pPr>
            <a:r>
              <a:rPr lang="es-CO" sz="1800" dirty="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Tablero de los sueños</a:t>
            </a:r>
          </a:p>
          <a:p>
            <a:pPr marL="3429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🠶"/>
            </a:pPr>
            <a:r>
              <a:rPr lang="es-CO" sz="1800" dirty="0">
                <a:solidFill>
                  <a:srgbClr val="3F3F3F"/>
                </a:solidFill>
                <a:latin typeface="IBM Plex Sans"/>
                <a:ea typeface="IBM Plex Sans"/>
                <a:cs typeface="IBM Plex Sans"/>
                <a:sym typeface="IBM Plex Sans"/>
              </a:rPr>
              <a:t>Desintoxicación mental</a:t>
            </a:r>
          </a:p>
          <a:p>
            <a:pPr marL="342900" lvl="0" indent="-225425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lang="es-CO"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lvl="0" indent="-225425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lvl="0" indent="-225425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lvl="0" indent="-225425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lvl="0" indent="-225425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42900" lvl="0" indent="-225425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55" name="Google Shape;355;p28">
            <a:extLst>
              <a:ext uri="{FF2B5EF4-FFF2-40B4-BE49-F238E27FC236}">
                <a16:creationId xmlns:a16="http://schemas.microsoft.com/office/drawing/2014/main" id="{EE865CDA-5561-C705-DD70-727CD7B3C0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8950" y="491625"/>
            <a:ext cx="5456982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IBM Plex Sans"/>
                <a:ea typeface="IBM Plex Sans"/>
                <a:cs typeface="IBM Plex Sans"/>
                <a:sym typeface="IBM Plex Sans"/>
              </a:rPr>
              <a:t>Tareas</a:t>
            </a:r>
            <a:endParaRPr dirty="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56" name="Google Shape;356;p28">
            <a:extLst>
              <a:ext uri="{FF2B5EF4-FFF2-40B4-BE49-F238E27FC236}">
                <a16:creationId xmlns:a16="http://schemas.microsoft.com/office/drawing/2014/main" id="{8F67FFDA-8066-45A3-FD7B-30127C0CA7D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300" y="3395200"/>
            <a:ext cx="1420475" cy="141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308393"/>
      </p:ext>
    </p:extLst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E98431"/>
      </a:dk1>
      <a:lt1>
        <a:srgbClr val="E0D9F8"/>
      </a:lt1>
      <a:dk2>
        <a:srgbClr val="EFDBCD"/>
      </a:dk2>
      <a:lt2>
        <a:srgbClr val="E4A896"/>
      </a:lt2>
      <a:accent1>
        <a:srgbClr val="E98431"/>
      </a:accent1>
      <a:accent2>
        <a:srgbClr val="FFFFFF"/>
      </a:accent2>
      <a:accent3>
        <a:srgbClr val="000000"/>
      </a:accent3>
      <a:accent4>
        <a:srgbClr val="E98431"/>
      </a:accent4>
      <a:accent5>
        <a:srgbClr val="E4A896"/>
      </a:accent5>
      <a:accent6>
        <a:srgbClr val="E0D9F8"/>
      </a:accent6>
      <a:hlink>
        <a:srgbClr val="E98431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60</Words>
  <Application>Microsoft Office PowerPoint</Application>
  <PresentationFormat>Presentación en pantalla (16:9)</PresentationFormat>
  <Paragraphs>42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Aptos</vt:lpstr>
      <vt:lpstr>IBM Plex Sans</vt:lpstr>
      <vt:lpstr>Roboto Slab</vt:lpstr>
      <vt:lpstr>Architects Daughter</vt:lpstr>
      <vt:lpstr>Roboto</vt:lpstr>
      <vt:lpstr>Arial</vt:lpstr>
      <vt:lpstr>Marina</vt:lpstr>
      <vt:lpstr>¡Bienvenida al 2025 excepcional!</vt:lpstr>
      <vt:lpstr>Propósitos</vt:lpstr>
      <vt:lpstr>A qué vinimos</vt:lpstr>
      <vt:lpstr>VIBRACIÓN</vt:lpstr>
      <vt:lpstr>Las leyes universales</vt:lpstr>
      <vt:lpstr>Presentación de PowerPoint</vt:lpstr>
      <vt:lpstr>Tareas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John Ratkovich</dc:creator>
  <cp:lastModifiedBy>John Ratkovich</cp:lastModifiedBy>
  <cp:revision>9</cp:revision>
  <dcterms:modified xsi:type="dcterms:W3CDTF">2025-01-10T21:36:31Z</dcterms:modified>
</cp:coreProperties>
</file>